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3" r:id="rId2"/>
  </p:sldMasterIdLst>
  <p:sldIdLst>
    <p:sldId id="365" r:id="rId3"/>
    <p:sldId id="324" r:id="rId4"/>
    <p:sldId id="318" r:id="rId5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FFFF00"/>
    <a:srgbClr val="000000"/>
    <a:srgbClr val="FF0000"/>
    <a:srgbClr val="99CCFF"/>
    <a:srgbClr val="3399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2" autoAdjust="0"/>
    <p:restoredTop sz="94660"/>
  </p:normalViewPr>
  <p:slideViewPr>
    <p:cSldViewPr>
      <p:cViewPr>
        <p:scale>
          <a:sx n="75" d="100"/>
          <a:sy n="75" d="100"/>
        </p:scale>
        <p:origin x="-138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EC1F-E22A-4C95-A3FE-F67091FA9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3F7E-A624-422E-A93C-5292F7D67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F6617-2207-4F8E-8FD0-C296BACF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6075" y="1752600"/>
            <a:ext cx="9559925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30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86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73150" y="1905000"/>
            <a:ext cx="84201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3150" y="3962400"/>
            <a:ext cx="73469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73150" y="6245225"/>
            <a:ext cx="20605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7613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DE743-AE9D-416E-BB77-036E9B7D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521F-271A-4F74-B0A7-9BA38F43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9FF2-D49F-4065-8026-E27D39CDE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6B26-73CB-4333-85B8-3EA679ED9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9970-A8EC-4C55-9CBA-C2D079F23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2327-C5DB-49E3-AD64-420EB5D07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0285A-1F4D-47D3-8EA4-C41A0B13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CE01-E01B-4990-8F73-0FE4158EA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6B61-6796-4DF8-BD36-E1864FF55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337C-B9C1-489F-BD18-C33CED82B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7F1B-7FBC-4E72-9698-06497181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244475"/>
            <a:ext cx="2271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44475"/>
            <a:ext cx="66627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16FC-6E79-4D11-9026-6B4514312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44475"/>
            <a:ext cx="90868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FFB6-CD63-454A-B618-4A7928A7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B3BB-4CC0-4745-A3A3-127AEEB2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FDD2-13CF-46BF-93AF-76F206346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3CCB-AEAD-435B-B39A-433A74E8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C546-074C-467B-8102-C85AF8FCD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0A39-9CC7-437C-B80A-78E7088AE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B364-2809-48F9-9F1A-6439C68CF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A08-5726-497B-84C0-38368295E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1DAF097-3728-4B75-9400-75B5EE01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46075" y="1828800"/>
            <a:ext cx="9559925" cy="5029200"/>
            <a:chOff x="201" y="1152"/>
            <a:chExt cx="5559" cy="3168"/>
          </a:xfrm>
        </p:grpSpPr>
        <p:sp>
          <p:nvSpPr>
            <p:cNvPr id="2375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5" name="Freeform 7"/>
            <p:cNvSpPr>
              <a:spLocks/>
            </p:cNvSpPr>
            <p:nvPr/>
          </p:nvSpPr>
          <p:spPr bwMode="ltGray">
            <a:xfrm>
              <a:off x="528" y="1152"/>
              <a:ext cx="30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6" name="Freeform 8"/>
            <p:cNvSpPr>
              <a:spLocks/>
            </p:cNvSpPr>
            <p:nvPr/>
          </p:nvSpPr>
          <p:spPr bwMode="ltGray">
            <a:xfrm>
              <a:off x="527" y="2904"/>
              <a:ext cx="30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75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7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8050" y="6245225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5225" y="6245225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3C901D-3261-4E94-B2C6-34DF8022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75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95300" y="244475"/>
            <a:ext cx="9083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75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08050" y="1905000"/>
            <a:ext cx="8674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8"/>
          <p:cNvSpPr txBox="1">
            <a:spLocks noChangeArrowheads="1"/>
          </p:cNvSpPr>
          <p:nvPr/>
        </p:nvSpPr>
        <p:spPr bwMode="auto">
          <a:xfrm>
            <a:off x="0" y="404664"/>
            <a:ext cx="3872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Земельный участок сельскохозяйственного назначения, расположен около поселка Горы. Имеет вытянутую форму. Рельеф ровный с системой дренажных канав. Местами </a:t>
            </a:r>
            <a:r>
              <a:rPr lang="ru-RU" sz="1200" b="1" dirty="0" err="1" smtClean="0"/>
              <a:t>залесен</a:t>
            </a:r>
            <a:r>
              <a:rPr lang="ru-RU" sz="12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1200" b="1" u="sng" dirty="0" smtClean="0"/>
              <a:t>Адрес </a:t>
            </a:r>
            <a:r>
              <a:rPr lang="ru-RU" sz="1200" b="1" u="sng" dirty="0"/>
              <a:t>участка:</a:t>
            </a:r>
            <a:r>
              <a:rPr lang="ru-RU" sz="1200" dirty="0"/>
              <a:t>  Ленинградская обл. , р-н </a:t>
            </a:r>
            <a:r>
              <a:rPr lang="ru-RU" sz="1200" dirty="0" err="1"/>
              <a:t>Приозерский</a:t>
            </a:r>
            <a:r>
              <a:rPr lang="ru-RU" sz="1200" dirty="0"/>
              <a:t>, с/пос. </a:t>
            </a:r>
            <a:r>
              <a:rPr lang="ru-RU" sz="1200" dirty="0" err="1"/>
              <a:t>Мельниковское</a:t>
            </a:r>
            <a:r>
              <a:rPr lang="ru-RU" sz="1200" dirty="0"/>
              <a:t>, вблизи пос. Горы  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От С-Петербурга до участка  130 км.  </a:t>
            </a:r>
          </a:p>
        </p:txBody>
      </p:sp>
      <p:grpSp>
        <p:nvGrpSpPr>
          <p:cNvPr id="8195" name="Group 33"/>
          <p:cNvGrpSpPr>
            <a:grpSpLocks/>
          </p:cNvGrpSpPr>
          <p:nvPr/>
        </p:nvGrpSpPr>
        <p:grpSpPr bwMode="auto">
          <a:xfrm>
            <a:off x="200025" y="3402013"/>
            <a:ext cx="3529013" cy="3267075"/>
            <a:chOff x="-1189" y="663"/>
            <a:chExt cx="2748" cy="2706"/>
          </a:xfrm>
        </p:grpSpPr>
        <p:pic>
          <p:nvPicPr>
            <p:cNvPr id="8215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89" y="663"/>
              <a:ext cx="2748" cy="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Freeform 30"/>
            <p:cNvSpPr>
              <a:spLocks/>
            </p:cNvSpPr>
            <p:nvPr/>
          </p:nvSpPr>
          <p:spPr bwMode="auto">
            <a:xfrm>
              <a:off x="535" y="981"/>
              <a:ext cx="272" cy="363"/>
            </a:xfrm>
            <a:custGeom>
              <a:avLst/>
              <a:gdLst>
                <a:gd name="T0" fmla="*/ 1769 w 4961"/>
                <a:gd name="T1" fmla="*/ 1200 h 6096"/>
                <a:gd name="T2" fmla="*/ 2017 w 4961"/>
                <a:gd name="T3" fmla="*/ 1308 h 6096"/>
                <a:gd name="T4" fmla="*/ 2445 w 4961"/>
                <a:gd name="T5" fmla="*/ 1622 h 6096"/>
                <a:gd name="T6" fmla="*/ 3072 w 4961"/>
                <a:gd name="T7" fmla="*/ 1788 h 6096"/>
                <a:gd name="T8" fmla="*/ 3234 w 4961"/>
                <a:gd name="T9" fmla="*/ 1916 h 6096"/>
                <a:gd name="T10" fmla="*/ 3053 w 4961"/>
                <a:gd name="T11" fmla="*/ 1651 h 6096"/>
                <a:gd name="T12" fmla="*/ 3291 w 4961"/>
                <a:gd name="T13" fmla="*/ 1338 h 6096"/>
                <a:gd name="T14" fmla="*/ 3519 w 4961"/>
                <a:gd name="T15" fmla="*/ 1318 h 6096"/>
                <a:gd name="T16" fmla="*/ 3605 w 4961"/>
                <a:gd name="T17" fmla="*/ 965 h 6096"/>
                <a:gd name="T18" fmla="*/ 3748 w 4961"/>
                <a:gd name="T19" fmla="*/ 1436 h 6096"/>
                <a:gd name="T20" fmla="*/ 3453 w 4961"/>
                <a:gd name="T21" fmla="*/ 2131 h 6096"/>
                <a:gd name="T22" fmla="*/ 3491 w 4961"/>
                <a:gd name="T23" fmla="*/ 2004 h 6096"/>
                <a:gd name="T24" fmla="*/ 3653 w 4961"/>
                <a:gd name="T25" fmla="*/ 1837 h 6096"/>
                <a:gd name="T26" fmla="*/ 3539 w 4961"/>
                <a:gd name="T27" fmla="*/ 1828 h 6096"/>
                <a:gd name="T28" fmla="*/ 3434 w 4961"/>
                <a:gd name="T29" fmla="*/ 2063 h 6096"/>
                <a:gd name="T30" fmla="*/ 3168 w 4961"/>
                <a:gd name="T31" fmla="*/ 2847 h 6096"/>
                <a:gd name="T32" fmla="*/ 3034 w 4961"/>
                <a:gd name="T33" fmla="*/ 3415 h 6096"/>
                <a:gd name="T34" fmla="*/ 3377 w 4961"/>
                <a:gd name="T35" fmla="*/ 3405 h 6096"/>
                <a:gd name="T36" fmla="*/ 3500 w 4961"/>
                <a:gd name="T37" fmla="*/ 3621 h 6096"/>
                <a:gd name="T38" fmla="*/ 4214 w 4961"/>
                <a:gd name="T39" fmla="*/ 4170 h 6096"/>
                <a:gd name="T40" fmla="*/ 4457 w 4961"/>
                <a:gd name="T41" fmla="*/ 4728 h 6096"/>
                <a:gd name="T42" fmla="*/ 4961 w 4961"/>
                <a:gd name="T43" fmla="*/ 5264 h 6096"/>
                <a:gd name="T44" fmla="*/ 4777 w 4961"/>
                <a:gd name="T45" fmla="*/ 6080 h 6096"/>
                <a:gd name="T46" fmla="*/ 4489 w 4961"/>
                <a:gd name="T47" fmla="*/ 5104 h 6096"/>
                <a:gd name="T48" fmla="*/ 3938 w 4961"/>
                <a:gd name="T49" fmla="*/ 4268 h 6096"/>
                <a:gd name="T50" fmla="*/ 3434 w 4961"/>
                <a:gd name="T51" fmla="*/ 3964 h 6096"/>
                <a:gd name="T52" fmla="*/ 3500 w 4961"/>
                <a:gd name="T53" fmla="*/ 4376 h 6096"/>
                <a:gd name="T54" fmla="*/ 2873 w 4961"/>
                <a:gd name="T55" fmla="*/ 3827 h 6096"/>
                <a:gd name="T56" fmla="*/ 2673 w 4961"/>
                <a:gd name="T57" fmla="*/ 3533 h 6096"/>
                <a:gd name="T58" fmla="*/ 2502 w 4961"/>
                <a:gd name="T59" fmla="*/ 3131 h 6096"/>
                <a:gd name="T60" fmla="*/ 2064 w 4961"/>
                <a:gd name="T61" fmla="*/ 3376 h 6096"/>
                <a:gd name="T62" fmla="*/ 2207 w 4961"/>
                <a:gd name="T63" fmla="*/ 3797 h 6096"/>
                <a:gd name="T64" fmla="*/ 1883 w 4961"/>
                <a:gd name="T65" fmla="*/ 3415 h 6096"/>
                <a:gd name="T66" fmla="*/ 1360 w 4961"/>
                <a:gd name="T67" fmla="*/ 3023 h 6096"/>
                <a:gd name="T68" fmla="*/ 1902 w 4961"/>
                <a:gd name="T69" fmla="*/ 2788 h 6096"/>
                <a:gd name="T70" fmla="*/ 2064 w 4961"/>
                <a:gd name="T71" fmla="*/ 2259 h 6096"/>
                <a:gd name="T72" fmla="*/ 2502 w 4961"/>
                <a:gd name="T73" fmla="*/ 2739 h 6096"/>
                <a:gd name="T74" fmla="*/ 3063 w 4961"/>
                <a:gd name="T75" fmla="*/ 2847 h 6096"/>
                <a:gd name="T76" fmla="*/ 2606 w 4961"/>
                <a:gd name="T77" fmla="*/ 2024 h 6096"/>
                <a:gd name="T78" fmla="*/ 2007 w 4961"/>
                <a:gd name="T79" fmla="*/ 2318 h 6096"/>
                <a:gd name="T80" fmla="*/ 1788 w 4961"/>
                <a:gd name="T81" fmla="*/ 1984 h 6096"/>
                <a:gd name="T82" fmla="*/ 837 w 4961"/>
                <a:gd name="T83" fmla="*/ 1122 h 6096"/>
                <a:gd name="T84" fmla="*/ 295 w 4961"/>
                <a:gd name="T85" fmla="*/ 789 h 6096"/>
                <a:gd name="T86" fmla="*/ 143 w 4961"/>
                <a:gd name="T87" fmla="*/ 299 h 60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61"/>
                <a:gd name="T133" fmla="*/ 0 h 6096"/>
                <a:gd name="T134" fmla="*/ 4961 w 4961"/>
                <a:gd name="T135" fmla="*/ 6096 h 60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61" h="6096">
                  <a:moveTo>
                    <a:pt x="84" y="0"/>
                  </a:moveTo>
                  <a:lnTo>
                    <a:pt x="314" y="142"/>
                  </a:lnTo>
                  <a:lnTo>
                    <a:pt x="1769" y="1200"/>
                  </a:lnTo>
                  <a:lnTo>
                    <a:pt x="1864" y="1318"/>
                  </a:lnTo>
                  <a:lnTo>
                    <a:pt x="1960" y="1200"/>
                  </a:lnTo>
                  <a:lnTo>
                    <a:pt x="2017" y="1308"/>
                  </a:lnTo>
                  <a:lnTo>
                    <a:pt x="2273" y="1661"/>
                  </a:lnTo>
                  <a:lnTo>
                    <a:pt x="2311" y="1681"/>
                  </a:lnTo>
                  <a:lnTo>
                    <a:pt x="2445" y="1622"/>
                  </a:lnTo>
                  <a:lnTo>
                    <a:pt x="2920" y="1632"/>
                  </a:lnTo>
                  <a:lnTo>
                    <a:pt x="3053" y="1661"/>
                  </a:lnTo>
                  <a:lnTo>
                    <a:pt x="3072" y="1788"/>
                  </a:lnTo>
                  <a:lnTo>
                    <a:pt x="3025" y="1857"/>
                  </a:lnTo>
                  <a:lnTo>
                    <a:pt x="3120" y="1916"/>
                  </a:lnTo>
                  <a:lnTo>
                    <a:pt x="3234" y="1916"/>
                  </a:lnTo>
                  <a:lnTo>
                    <a:pt x="3244" y="1886"/>
                  </a:lnTo>
                  <a:lnTo>
                    <a:pt x="3082" y="1798"/>
                  </a:lnTo>
                  <a:lnTo>
                    <a:pt x="3053" y="1651"/>
                  </a:lnTo>
                  <a:lnTo>
                    <a:pt x="3244" y="1612"/>
                  </a:lnTo>
                  <a:lnTo>
                    <a:pt x="3453" y="1494"/>
                  </a:lnTo>
                  <a:lnTo>
                    <a:pt x="3291" y="1338"/>
                  </a:lnTo>
                  <a:lnTo>
                    <a:pt x="3301" y="1191"/>
                  </a:lnTo>
                  <a:lnTo>
                    <a:pt x="3386" y="1171"/>
                  </a:lnTo>
                  <a:lnTo>
                    <a:pt x="3519" y="1318"/>
                  </a:lnTo>
                  <a:lnTo>
                    <a:pt x="3586" y="1259"/>
                  </a:lnTo>
                  <a:lnTo>
                    <a:pt x="3539" y="1083"/>
                  </a:lnTo>
                  <a:lnTo>
                    <a:pt x="3605" y="965"/>
                  </a:lnTo>
                  <a:lnTo>
                    <a:pt x="3881" y="1240"/>
                  </a:lnTo>
                  <a:lnTo>
                    <a:pt x="4071" y="1249"/>
                  </a:lnTo>
                  <a:lnTo>
                    <a:pt x="3748" y="1436"/>
                  </a:lnTo>
                  <a:lnTo>
                    <a:pt x="3976" y="1808"/>
                  </a:lnTo>
                  <a:lnTo>
                    <a:pt x="3510" y="2161"/>
                  </a:lnTo>
                  <a:lnTo>
                    <a:pt x="3453" y="2131"/>
                  </a:lnTo>
                  <a:lnTo>
                    <a:pt x="3558" y="2082"/>
                  </a:lnTo>
                  <a:lnTo>
                    <a:pt x="3548" y="2033"/>
                  </a:lnTo>
                  <a:lnTo>
                    <a:pt x="3491" y="2004"/>
                  </a:lnTo>
                  <a:lnTo>
                    <a:pt x="3529" y="1945"/>
                  </a:lnTo>
                  <a:lnTo>
                    <a:pt x="3605" y="1906"/>
                  </a:lnTo>
                  <a:lnTo>
                    <a:pt x="3653" y="1837"/>
                  </a:lnTo>
                  <a:lnTo>
                    <a:pt x="3662" y="1759"/>
                  </a:lnTo>
                  <a:lnTo>
                    <a:pt x="3596" y="1749"/>
                  </a:lnTo>
                  <a:lnTo>
                    <a:pt x="3539" y="1828"/>
                  </a:lnTo>
                  <a:lnTo>
                    <a:pt x="3529" y="1945"/>
                  </a:lnTo>
                  <a:lnTo>
                    <a:pt x="3481" y="2024"/>
                  </a:lnTo>
                  <a:lnTo>
                    <a:pt x="3434" y="2063"/>
                  </a:lnTo>
                  <a:lnTo>
                    <a:pt x="3443" y="2131"/>
                  </a:lnTo>
                  <a:lnTo>
                    <a:pt x="3500" y="2161"/>
                  </a:lnTo>
                  <a:lnTo>
                    <a:pt x="3168" y="2847"/>
                  </a:lnTo>
                  <a:lnTo>
                    <a:pt x="2901" y="3219"/>
                  </a:lnTo>
                  <a:lnTo>
                    <a:pt x="2977" y="3307"/>
                  </a:lnTo>
                  <a:lnTo>
                    <a:pt x="3034" y="3415"/>
                  </a:lnTo>
                  <a:lnTo>
                    <a:pt x="3101" y="3513"/>
                  </a:lnTo>
                  <a:lnTo>
                    <a:pt x="3263" y="3543"/>
                  </a:lnTo>
                  <a:lnTo>
                    <a:pt x="3377" y="3405"/>
                  </a:lnTo>
                  <a:lnTo>
                    <a:pt x="3615" y="3356"/>
                  </a:lnTo>
                  <a:lnTo>
                    <a:pt x="3634" y="3396"/>
                  </a:lnTo>
                  <a:lnTo>
                    <a:pt x="3500" y="3621"/>
                  </a:lnTo>
                  <a:lnTo>
                    <a:pt x="3510" y="3699"/>
                  </a:lnTo>
                  <a:lnTo>
                    <a:pt x="3662" y="3748"/>
                  </a:lnTo>
                  <a:lnTo>
                    <a:pt x="4214" y="4170"/>
                  </a:lnTo>
                  <a:lnTo>
                    <a:pt x="4309" y="4415"/>
                  </a:lnTo>
                  <a:lnTo>
                    <a:pt x="4305" y="4568"/>
                  </a:lnTo>
                  <a:lnTo>
                    <a:pt x="4457" y="4728"/>
                  </a:lnTo>
                  <a:lnTo>
                    <a:pt x="4609" y="4792"/>
                  </a:lnTo>
                  <a:lnTo>
                    <a:pt x="4849" y="5072"/>
                  </a:lnTo>
                  <a:lnTo>
                    <a:pt x="4961" y="5264"/>
                  </a:lnTo>
                  <a:lnTo>
                    <a:pt x="4825" y="5472"/>
                  </a:lnTo>
                  <a:lnTo>
                    <a:pt x="4849" y="6096"/>
                  </a:lnTo>
                  <a:lnTo>
                    <a:pt x="4777" y="6080"/>
                  </a:lnTo>
                  <a:lnTo>
                    <a:pt x="4737" y="6048"/>
                  </a:lnTo>
                  <a:lnTo>
                    <a:pt x="4681" y="5616"/>
                  </a:lnTo>
                  <a:lnTo>
                    <a:pt x="4489" y="5104"/>
                  </a:lnTo>
                  <a:lnTo>
                    <a:pt x="4138" y="4875"/>
                  </a:lnTo>
                  <a:lnTo>
                    <a:pt x="3871" y="4415"/>
                  </a:lnTo>
                  <a:lnTo>
                    <a:pt x="3938" y="4268"/>
                  </a:lnTo>
                  <a:lnTo>
                    <a:pt x="3710" y="3993"/>
                  </a:lnTo>
                  <a:lnTo>
                    <a:pt x="3519" y="4023"/>
                  </a:lnTo>
                  <a:lnTo>
                    <a:pt x="3434" y="3964"/>
                  </a:lnTo>
                  <a:lnTo>
                    <a:pt x="3396" y="4091"/>
                  </a:lnTo>
                  <a:lnTo>
                    <a:pt x="3567" y="4297"/>
                  </a:lnTo>
                  <a:lnTo>
                    <a:pt x="3500" y="4376"/>
                  </a:lnTo>
                  <a:lnTo>
                    <a:pt x="3320" y="4346"/>
                  </a:lnTo>
                  <a:lnTo>
                    <a:pt x="3158" y="4121"/>
                  </a:lnTo>
                  <a:lnTo>
                    <a:pt x="2873" y="3827"/>
                  </a:lnTo>
                  <a:lnTo>
                    <a:pt x="2654" y="4013"/>
                  </a:lnTo>
                  <a:lnTo>
                    <a:pt x="2426" y="3925"/>
                  </a:lnTo>
                  <a:lnTo>
                    <a:pt x="2673" y="3533"/>
                  </a:lnTo>
                  <a:lnTo>
                    <a:pt x="2454" y="3405"/>
                  </a:lnTo>
                  <a:lnTo>
                    <a:pt x="2502" y="3268"/>
                  </a:lnTo>
                  <a:lnTo>
                    <a:pt x="2502" y="3131"/>
                  </a:lnTo>
                  <a:lnTo>
                    <a:pt x="2235" y="2984"/>
                  </a:lnTo>
                  <a:lnTo>
                    <a:pt x="2121" y="3062"/>
                  </a:lnTo>
                  <a:lnTo>
                    <a:pt x="2064" y="3376"/>
                  </a:lnTo>
                  <a:lnTo>
                    <a:pt x="2302" y="3523"/>
                  </a:lnTo>
                  <a:lnTo>
                    <a:pt x="2321" y="3699"/>
                  </a:lnTo>
                  <a:lnTo>
                    <a:pt x="2207" y="3797"/>
                  </a:lnTo>
                  <a:lnTo>
                    <a:pt x="2112" y="3778"/>
                  </a:lnTo>
                  <a:lnTo>
                    <a:pt x="1931" y="3592"/>
                  </a:lnTo>
                  <a:lnTo>
                    <a:pt x="1883" y="3415"/>
                  </a:lnTo>
                  <a:lnTo>
                    <a:pt x="1741" y="3033"/>
                  </a:lnTo>
                  <a:lnTo>
                    <a:pt x="1531" y="3160"/>
                  </a:lnTo>
                  <a:lnTo>
                    <a:pt x="1360" y="3023"/>
                  </a:lnTo>
                  <a:lnTo>
                    <a:pt x="1579" y="2935"/>
                  </a:lnTo>
                  <a:lnTo>
                    <a:pt x="1741" y="2935"/>
                  </a:lnTo>
                  <a:lnTo>
                    <a:pt x="1902" y="2788"/>
                  </a:lnTo>
                  <a:lnTo>
                    <a:pt x="1988" y="2523"/>
                  </a:lnTo>
                  <a:lnTo>
                    <a:pt x="2007" y="2318"/>
                  </a:lnTo>
                  <a:lnTo>
                    <a:pt x="2064" y="2259"/>
                  </a:lnTo>
                  <a:lnTo>
                    <a:pt x="2207" y="2582"/>
                  </a:lnTo>
                  <a:lnTo>
                    <a:pt x="2321" y="2592"/>
                  </a:lnTo>
                  <a:lnTo>
                    <a:pt x="2502" y="2739"/>
                  </a:lnTo>
                  <a:lnTo>
                    <a:pt x="2654" y="2729"/>
                  </a:lnTo>
                  <a:lnTo>
                    <a:pt x="2892" y="2866"/>
                  </a:lnTo>
                  <a:lnTo>
                    <a:pt x="3063" y="2847"/>
                  </a:lnTo>
                  <a:lnTo>
                    <a:pt x="3348" y="2347"/>
                  </a:lnTo>
                  <a:lnTo>
                    <a:pt x="3187" y="2151"/>
                  </a:lnTo>
                  <a:lnTo>
                    <a:pt x="2606" y="2024"/>
                  </a:lnTo>
                  <a:lnTo>
                    <a:pt x="2397" y="2082"/>
                  </a:lnTo>
                  <a:lnTo>
                    <a:pt x="2064" y="2269"/>
                  </a:lnTo>
                  <a:lnTo>
                    <a:pt x="2007" y="2318"/>
                  </a:lnTo>
                  <a:lnTo>
                    <a:pt x="1979" y="2523"/>
                  </a:lnTo>
                  <a:lnTo>
                    <a:pt x="1893" y="2278"/>
                  </a:lnTo>
                  <a:lnTo>
                    <a:pt x="1788" y="1984"/>
                  </a:lnTo>
                  <a:lnTo>
                    <a:pt x="1703" y="1857"/>
                  </a:lnTo>
                  <a:lnTo>
                    <a:pt x="1313" y="1357"/>
                  </a:lnTo>
                  <a:lnTo>
                    <a:pt x="837" y="1122"/>
                  </a:lnTo>
                  <a:lnTo>
                    <a:pt x="533" y="828"/>
                  </a:lnTo>
                  <a:lnTo>
                    <a:pt x="380" y="750"/>
                  </a:lnTo>
                  <a:lnTo>
                    <a:pt x="295" y="789"/>
                  </a:lnTo>
                  <a:lnTo>
                    <a:pt x="76" y="759"/>
                  </a:lnTo>
                  <a:lnTo>
                    <a:pt x="19" y="534"/>
                  </a:lnTo>
                  <a:lnTo>
                    <a:pt x="143" y="299"/>
                  </a:lnTo>
                  <a:lnTo>
                    <a:pt x="0" y="19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Text Box 32"/>
            <p:cNvSpPr txBox="1">
              <a:spLocks noChangeArrowheads="1"/>
            </p:cNvSpPr>
            <p:nvPr/>
          </p:nvSpPr>
          <p:spPr bwMode="auto">
            <a:xfrm rot="-643727">
              <a:off x="-182" y="2930"/>
              <a:ext cx="365" cy="189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>
                  <a:solidFill>
                    <a:srgbClr val="000000"/>
                  </a:solidFill>
                </a:rPr>
                <a:t>А124</a:t>
              </a:r>
            </a:p>
          </p:txBody>
        </p:sp>
      </p:grpSp>
      <p:grpSp>
        <p:nvGrpSpPr>
          <p:cNvPr id="8196" name="Group 35"/>
          <p:cNvGrpSpPr>
            <a:grpSpLocks/>
          </p:cNvGrpSpPr>
          <p:nvPr/>
        </p:nvGrpSpPr>
        <p:grpSpPr bwMode="auto">
          <a:xfrm>
            <a:off x="3800475" y="225425"/>
            <a:ext cx="6105525" cy="6632575"/>
            <a:chOff x="2394" y="142"/>
            <a:chExt cx="3846" cy="4178"/>
          </a:xfrm>
        </p:grpSpPr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2397" y="293"/>
              <a:ext cx="3762" cy="3908"/>
              <a:chOff x="1124" y="119"/>
              <a:chExt cx="3940" cy="3745"/>
            </a:xfrm>
          </p:grpSpPr>
          <p:pic>
            <p:nvPicPr>
              <p:cNvPr id="821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4" y="119"/>
                <a:ext cx="3925" cy="3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24" y="2976"/>
                <a:ext cx="3940" cy="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3000" y="478"/>
              <a:ext cx="2747" cy="3548"/>
            </a:xfrm>
            <a:custGeom>
              <a:avLst/>
              <a:gdLst>
                <a:gd name="T0" fmla="*/ 1769 w 4961"/>
                <a:gd name="T1" fmla="*/ 1200 h 6096"/>
                <a:gd name="T2" fmla="*/ 2017 w 4961"/>
                <a:gd name="T3" fmla="*/ 1308 h 6096"/>
                <a:gd name="T4" fmla="*/ 2445 w 4961"/>
                <a:gd name="T5" fmla="*/ 1622 h 6096"/>
                <a:gd name="T6" fmla="*/ 3072 w 4961"/>
                <a:gd name="T7" fmla="*/ 1788 h 6096"/>
                <a:gd name="T8" fmla="*/ 3234 w 4961"/>
                <a:gd name="T9" fmla="*/ 1916 h 6096"/>
                <a:gd name="T10" fmla="*/ 3053 w 4961"/>
                <a:gd name="T11" fmla="*/ 1651 h 6096"/>
                <a:gd name="T12" fmla="*/ 3291 w 4961"/>
                <a:gd name="T13" fmla="*/ 1338 h 6096"/>
                <a:gd name="T14" fmla="*/ 3519 w 4961"/>
                <a:gd name="T15" fmla="*/ 1318 h 6096"/>
                <a:gd name="T16" fmla="*/ 3605 w 4961"/>
                <a:gd name="T17" fmla="*/ 965 h 6096"/>
                <a:gd name="T18" fmla="*/ 3748 w 4961"/>
                <a:gd name="T19" fmla="*/ 1436 h 6096"/>
                <a:gd name="T20" fmla="*/ 3453 w 4961"/>
                <a:gd name="T21" fmla="*/ 2131 h 6096"/>
                <a:gd name="T22" fmla="*/ 3491 w 4961"/>
                <a:gd name="T23" fmla="*/ 2004 h 6096"/>
                <a:gd name="T24" fmla="*/ 3653 w 4961"/>
                <a:gd name="T25" fmla="*/ 1837 h 6096"/>
                <a:gd name="T26" fmla="*/ 3539 w 4961"/>
                <a:gd name="T27" fmla="*/ 1828 h 6096"/>
                <a:gd name="T28" fmla="*/ 3434 w 4961"/>
                <a:gd name="T29" fmla="*/ 2063 h 6096"/>
                <a:gd name="T30" fmla="*/ 3168 w 4961"/>
                <a:gd name="T31" fmla="*/ 2847 h 6096"/>
                <a:gd name="T32" fmla="*/ 3034 w 4961"/>
                <a:gd name="T33" fmla="*/ 3415 h 6096"/>
                <a:gd name="T34" fmla="*/ 3377 w 4961"/>
                <a:gd name="T35" fmla="*/ 3405 h 6096"/>
                <a:gd name="T36" fmla="*/ 3500 w 4961"/>
                <a:gd name="T37" fmla="*/ 3621 h 6096"/>
                <a:gd name="T38" fmla="*/ 4214 w 4961"/>
                <a:gd name="T39" fmla="*/ 4170 h 6096"/>
                <a:gd name="T40" fmla="*/ 4457 w 4961"/>
                <a:gd name="T41" fmla="*/ 4728 h 6096"/>
                <a:gd name="T42" fmla="*/ 4961 w 4961"/>
                <a:gd name="T43" fmla="*/ 5264 h 6096"/>
                <a:gd name="T44" fmla="*/ 4777 w 4961"/>
                <a:gd name="T45" fmla="*/ 6080 h 6096"/>
                <a:gd name="T46" fmla="*/ 4489 w 4961"/>
                <a:gd name="T47" fmla="*/ 5104 h 6096"/>
                <a:gd name="T48" fmla="*/ 3938 w 4961"/>
                <a:gd name="T49" fmla="*/ 4268 h 6096"/>
                <a:gd name="T50" fmla="*/ 3434 w 4961"/>
                <a:gd name="T51" fmla="*/ 3964 h 6096"/>
                <a:gd name="T52" fmla="*/ 3500 w 4961"/>
                <a:gd name="T53" fmla="*/ 4376 h 6096"/>
                <a:gd name="T54" fmla="*/ 2873 w 4961"/>
                <a:gd name="T55" fmla="*/ 3827 h 6096"/>
                <a:gd name="T56" fmla="*/ 2673 w 4961"/>
                <a:gd name="T57" fmla="*/ 3533 h 6096"/>
                <a:gd name="T58" fmla="*/ 2502 w 4961"/>
                <a:gd name="T59" fmla="*/ 3131 h 6096"/>
                <a:gd name="T60" fmla="*/ 2064 w 4961"/>
                <a:gd name="T61" fmla="*/ 3376 h 6096"/>
                <a:gd name="T62" fmla="*/ 2207 w 4961"/>
                <a:gd name="T63" fmla="*/ 3797 h 6096"/>
                <a:gd name="T64" fmla="*/ 1883 w 4961"/>
                <a:gd name="T65" fmla="*/ 3415 h 6096"/>
                <a:gd name="T66" fmla="*/ 1360 w 4961"/>
                <a:gd name="T67" fmla="*/ 3023 h 6096"/>
                <a:gd name="T68" fmla="*/ 1902 w 4961"/>
                <a:gd name="T69" fmla="*/ 2788 h 6096"/>
                <a:gd name="T70" fmla="*/ 2064 w 4961"/>
                <a:gd name="T71" fmla="*/ 2259 h 6096"/>
                <a:gd name="T72" fmla="*/ 2502 w 4961"/>
                <a:gd name="T73" fmla="*/ 2739 h 6096"/>
                <a:gd name="T74" fmla="*/ 3063 w 4961"/>
                <a:gd name="T75" fmla="*/ 2847 h 6096"/>
                <a:gd name="T76" fmla="*/ 2606 w 4961"/>
                <a:gd name="T77" fmla="*/ 2024 h 6096"/>
                <a:gd name="T78" fmla="*/ 2007 w 4961"/>
                <a:gd name="T79" fmla="*/ 2318 h 6096"/>
                <a:gd name="T80" fmla="*/ 1788 w 4961"/>
                <a:gd name="T81" fmla="*/ 1984 h 6096"/>
                <a:gd name="T82" fmla="*/ 837 w 4961"/>
                <a:gd name="T83" fmla="*/ 1122 h 6096"/>
                <a:gd name="T84" fmla="*/ 295 w 4961"/>
                <a:gd name="T85" fmla="*/ 789 h 6096"/>
                <a:gd name="T86" fmla="*/ 143 w 4961"/>
                <a:gd name="T87" fmla="*/ 299 h 60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61"/>
                <a:gd name="T133" fmla="*/ 0 h 6096"/>
                <a:gd name="T134" fmla="*/ 4961 w 4961"/>
                <a:gd name="T135" fmla="*/ 6096 h 60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61" h="6096">
                  <a:moveTo>
                    <a:pt x="84" y="0"/>
                  </a:moveTo>
                  <a:lnTo>
                    <a:pt x="314" y="142"/>
                  </a:lnTo>
                  <a:lnTo>
                    <a:pt x="1769" y="1200"/>
                  </a:lnTo>
                  <a:lnTo>
                    <a:pt x="1864" y="1318"/>
                  </a:lnTo>
                  <a:lnTo>
                    <a:pt x="1960" y="1200"/>
                  </a:lnTo>
                  <a:lnTo>
                    <a:pt x="2017" y="1308"/>
                  </a:lnTo>
                  <a:lnTo>
                    <a:pt x="2273" y="1661"/>
                  </a:lnTo>
                  <a:lnTo>
                    <a:pt x="2311" y="1681"/>
                  </a:lnTo>
                  <a:lnTo>
                    <a:pt x="2445" y="1622"/>
                  </a:lnTo>
                  <a:lnTo>
                    <a:pt x="2920" y="1632"/>
                  </a:lnTo>
                  <a:lnTo>
                    <a:pt x="3053" y="1661"/>
                  </a:lnTo>
                  <a:lnTo>
                    <a:pt x="3072" y="1788"/>
                  </a:lnTo>
                  <a:lnTo>
                    <a:pt x="3025" y="1857"/>
                  </a:lnTo>
                  <a:lnTo>
                    <a:pt x="3120" y="1916"/>
                  </a:lnTo>
                  <a:lnTo>
                    <a:pt x="3234" y="1916"/>
                  </a:lnTo>
                  <a:lnTo>
                    <a:pt x="3244" y="1886"/>
                  </a:lnTo>
                  <a:lnTo>
                    <a:pt x="3082" y="1798"/>
                  </a:lnTo>
                  <a:lnTo>
                    <a:pt x="3053" y="1651"/>
                  </a:lnTo>
                  <a:lnTo>
                    <a:pt x="3244" y="1612"/>
                  </a:lnTo>
                  <a:lnTo>
                    <a:pt x="3453" y="1494"/>
                  </a:lnTo>
                  <a:lnTo>
                    <a:pt x="3291" y="1338"/>
                  </a:lnTo>
                  <a:lnTo>
                    <a:pt x="3301" y="1191"/>
                  </a:lnTo>
                  <a:lnTo>
                    <a:pt x="3386" y="1171"/>
                  </a:lnTo>
                  <a:lnTo>
                    <a:pt x="3519" y="1318"/>
                  </a:lnTo>
                  <a:lnTo>
                    <a:pt x="3586" y="1259"/>
                  </a:lnTo>
                  <a:lnTo>
                    <a:pt x="3539" y="1083"/>
                  </a:lnTo>
                  <a:lnTo>
                    <a:pt x="3605" y="965"/>
                  </a:lnTo>
                  <a:lnTo>
                    <a:pt x="3881" y="1240"/>
                  </a:lnTo>
                  <a:lnTo>
                    <a:pt x="4071" y="1249"/>
                  </a:lnTo>
                  <a:lnTo>
                    <a:pt x="3748" y="1436"/>
                  </a:lnTo>
                  <a:lnTo>
                    <a:pt x="3976" y="1808"/>
                  </a:lnTo>
                  <a:lnTo>
                    <a:pt x="3510" y="2161"/>
                  </a:lnTo>
                  <a:lnTo>
                    <a:pt x="3453" y="2131"/>
                  </a:lnTo>
                  <a:lnTo>
                    <a:pt x="3558" y="2082"/>
                  </a:lnTo>
                  <a:lnTo>
                    <a:pt x="3548" y="2033"/>
                  </a:lnTo>
                  <a:lnTo>
                    <a:pt x="3491" y="2004"/>
                  </a:lnTo>
                  <a:lnTo>
                    <a:pt x="3529" y="1945"/>
                  </a:lnTo>
                  <a:lnTo>
                    <a:pt x="3605" y="1906"/>
                  </a:lnTo>
                  <a:lnTo>
                    <a:pt x="3653" y="1837"/>
                  </a:lnTo>
                  <a:lnTo>
                    <a:pt x="3662" y="1759"/>
                  </a:lnTo>
                  <a:lnTo>
                    <a:pt x="3596" y="1749"/>
                  </a:lnTo>
                  <a:lnTo>
                    <a:pt x="3539" y="1828"/>
                  </a:lnTo>
                  <a:lnTo>
                    <a:pt x="3529" y="1945"/>
                  </a:lnTo>
                  <a:lnTo>
                    <a:pt x="3481" y="2024"/>
                  </a:lnTo>
                  <a:lnTo>
                    <a:pt x="3434" y="2063"/>
                  </a:lnTo>
                  <a:lnTo>
                    <a:pt x="3443" y="2131"/>
                  </a:lnTo>
                  <a:lnTo>
                    <a:pt x="3500" y="2161"/>
                  </a:lnTo>
                  <a:lnTo>
                    <a:pt x="3168" y="2847"/>
                  </a:lnTo>
                  <a:lnTo>
                    <a:pt x="2901" y="3219"/>
                  </a:lnTo>
                  <a:lnTo>
                    <a:pt x="2977" y="3307"/>
                  </a:lnTo>
                  <a:lnTo>
                    <a:pt x="3034" y="3415"/>
                  </a:lnTo>
                  <a:lnTo>
                    <a:pt x="3101" y="3513"/>
                  </a:lnTo>
                  <a:lnTo>
                    <a:pt x="3263" y="3543"/>
                  </a:lnTo>
                  <a:lnTo>
                    <a:pt x="3377" y="3405"/>
                  </a:lnTo>
                  <a:lnTo>
                    <a:pt x="3615" y="3356"/>
                  </a:lnTo>
                  <a:lnTo>
                    <a:pt x="3634" y="3396"/>
                  </a:lnTo>
                  <a:lnTo>
                    <a:pt x="3500" y="3621"/>
                  </a:lnTo>
                  <a:lnTo>
                    <a:pt x="3510" y="3699"/>
                  </a:lnTo>
                  <a:lnTo>
                    <a:pt x="3662" y="3748"/>
                  </a:lnTo>
                  <a:lnTo>
                    <a:pt x="4214" y="4170"/>
                  </a:lnTo>
                  <a:lnTo>
                    <a:pt x="4309" y="4415"/>
                  </a:lnTo>
                  <a:lnTo>
                    <a:pt x="4305" y="4568"/>
                  </a:lnTo>
                  <a:lnTo>
                    <a:pt x="4457" y="4728"/>
                  </a:lnTo>
                  <a:lnTo>
                    <a:pt x="4609" y="4792"/>
                  </a:lnTo>
                  <a:lnTo>
                    <a:pt x="4849" y="5072"/>
                  </a:lnTo>
                  <a:lnTo>
                    <a:pt x="4961" y="5264"/>
                  </a:lnTo>
                  <a:lnTo>
                    <a:pt x="4825" y="5472"/>
                  </a:lnTo>
                  <a:lnTo>
                    <a:pt x="4849" y="6096"/>
                  </a:lnTo>
                  <a:lnTo>
                    <a:pt x="4777" y="6080"/>
                  </a:lnTo>
                  <a:lnTo>
                    <a:pt x="4737" y="6048"/>
                  </a:lnTo>
                  <a:lnTo>
                    <a:pt x="4681" y="5616"/>
                  </a:lnTo>
                  <a:lnTo>
                    <a:pt x="4489" y="5104"/>
                  </a:lnTo>
                  <a:lnTo>
                    <a:pt x="4138" y="4875"/>
                  </a:lnTo>
                  <a:lnTo>
                    <a:pt x="3871" y="4415"/>
                  </a:lnTo>
                  <a:lnTo>
                    <a:pt x="3938" y="4268"/>
                  </a:lnTo>
                  <a:lnTo>
                    <a:pt x="3710" y="3993"/>
                  </a:lnTo>
                  <a:lnTo>
                    <a:pt x="3519" y="4023"/>
                  </a:lnTo>
                  <a:lnTo>
                    <a:pt x="3434" y="3964"/>
                  </a:lnTo>
                  <a:lnTo>
                    <a:pt x="3396" y="4091"/>
                  </a:lnTo>
                  <a:lnTo>
                    <a:pt x="3567" y="4297"/>
                  </a:lnTo>
                  <a:lnTo>
                    <a:pt x="3500" y="4376"/>
                  </a:lnTo>
                  <a:lnTo>
                    <a:pt x="3320" y="4346"/>
                  </a:lnTo>
                  <a:lnTo>
                    <a:pt x="3158" y="4121"/>
                  </a:lnTo>
                  <a:lnTo>
                    <a:pt x="2873" y="3827"/>
                  </a:lnTo>
                  <a:lnTo>
                    <a:pt x="2654" y="4013"/>
                  </a:lnTo>
                  <a:lnTo>
                    <a:pt x="2426" y="3925"/>
                  </a:lnTo>
                  <a:lnTo>
                    <a:pt x="2673" y="3533"/>
                  </a:lnTo>
                  <a:lnTo>
                    <a:pt x="2454" y="3405"/>
                  </a:lnTo>
                  <a:lnTo>
                    <a:pt x="2502" y="3268"/>
                  </a:lnTo>
                  <a:lnTo>
                    <a:pt x="2502" y="3131"/>
                  </a:lnTo>
                  <a:lnTo>
                    <a:pt x="2235" y="2984"/>
                  </a:lnTo>
                  <a:lnTo>
                    <a:pt x="2121" y="3062"/>
                  </a:lnTo>
                  <a:lnTo>
                    <a:pt x="2064" y="3376"/>
                  </a:lnTo>
                  <a:lnTo>
                    <a:pt x="2302" y="3523"/>
                  </a:lnTo>
                  <a:lnTo>
                    <a:pt x="2321" y="3699"/>
                  </a:lnTo>
                  <a:lnTo>
                    <a:pt x="2207" y="3797"/>
                  </a:lnTo>
                  <a:lnTo>
                    <a:pt x="2112" y="3778"/>
                  </a:lnTo>
                  <a:lnTo>
                    <a:pt x="1931" y="3592"/>
                  </a:lnTo>
                  <a:lnTo>
                    <a:pt x="1883" y="3415"/>
                  </a:lnTo>
                  <a:lnTo>
                    <a:pt x="1741" y="3033"/>
                  </a:lnTo>
                  <a:lnTo>
                    <a:pt x="1531" y="3160"/>
                  </a:lnTo>
                  <a:lnTo>
                    <a:pt x="1360" y="3023"/>
                  </a:lnTo>
                  <a:lnTo>
                    <a:pt x="1579" y="2935"/>
                  </a:lnTo>
                  <a:lnTo>
                    <a:pt x="1741" y="2935"/>
                  </a:lnTo>
                  <a:lnTo>
                    <a:pt x="1902" y="2788"/>
                  </a:lnTo>
                  <a:lnTo>
                    <a:pt x="1988" y="2523"/>
                  </a:lnTo>
                  <a:lnTo>
                    <a:pt x="2007" y="2318"/>
                  </a:lnTo>
                  <a:lnTo>
                    <a:pt x="2064" y="2259"/>
                  </a:lnTo>
                  <a:lnTo>
                    <a:pt x="2207" y="2582"/>
                  </a:lnTo>
                  <a:lnTo>
                    <a:pt x="2321" y="2592"/>
                  </a:lnTo>
                  <a:lnTo>
                    <a:pt x="2502" y="2739"/>
                  </a:lnTo>
                  <a:lnTo>
                    <a:pt x="2654" y="2729"/>
                  </a:lnTo>
                  <a:lnTo>
                    <a:pt x="2892" y="2866"/>
                  </a:lnTo>
                  <a:lnTo>
                    <a:pt x="3063" y="2847"/>
                  </a:lnTo>
                  <a:lnTo>
                    <a:pt x="3348" y="2347"/>
                  </a:lnTo>
                  <a:lnTo>
                    <a:pt x="3187" y="2151"/>
                  </a:lnTo>
                  <a:lnTo>
                    <a:pt x="2606" y="2024"/>
                  </a:lnTo>
                  <a:lnTo>
                    <a:pt x="2397" y="2082"/>
                  </a:lnTo>
                  <a:lnTo>
                    <a:pt x="2064" y="2269"/>
                  </a:lnTo>
                  <a:lnTo>
                    <a:pt x="2007" y="2318"/>
                  </a:lnTo>
                  <a:lnTo>
                    <a:pt x="1979" y="2523"/>
                  </a:lnTo>
                  <a:lnTo>
                    <a:pt x="1893" y="2278"/>
                  </a:lnTo>
                  <a:lnTo>
                    <a:pt x="1788" y="1984"/>
                  </a:lnTo>
                  <a:lnTo>
                    <a:pt x="1703" y="1857"/>
                  </a:lnTo>
                  <a:lnTo>
                    <a:pt x="1313" y="1357"/>
                  </a:lnTo>
                  <a:lnTo>
                    <a:pt x="837" y="1122"/>
                  </a:lnTo>
                  <a:lnTo>
                    <a:pt x="533" y="828"/>
                  </a:lnTo>
                  <a:lnTo>
                    <a:pt x="380" y="750"/>
                  </a:lnTo>
                  <a:lnTo>
                    <a:pt x="295" y="789"/>
                  </a:lnTo>
                  <a:lnTo>
                    <a:pt x="76" y="759"/>
                  </a:lnTo>
                  <a:lnTo>
                    <a:pt x="19" y="534"/>
                  </a:lnTo>
                  <a:lnTo>
                    <a:pt x="143" y="299"/>
                  </a:lnTo>
                  <a:lnTo>
                    <a:pt x="0" y="191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10"/>
            <p:cNvSpPr>
              <a:spLocks/>
            </p:cNvSpPr>
            <p:nvPr/>
          </p:nvSpPr>
          <p:spPr bwMode="auto">
            <a:xfrm>
              <a:off x="3714" y="296"/>
              <a:ext cx="2122" cy="1975"/>
            </a:xfrm>
            <a:custGeom>
              <a:avLst/>
              <a:gdLst>
                <a:gd name="T0" fmla="*/ 0 w 3832"/>
                <a:gd name="T1" fmla="*/ 3392 h 3392"/>
                <a:gd name="T2" fmla="*/ 144 w 3832"/>
                <a:gd name="T3" fmla="*/ 3336 h 3392"/>
                <a:gd name="T4" fmla="*/ 272 w 3832"/>
                <a:gd name="T5" fmla="*/ 3288 h 3392"/>
                <a:gd name="T6" fmla="*/ 352 w 3832"/>
                <a:gd name="T7" fmla="*/ 3280 h 3392"/>
                <a:gd name="T8" fmla="*/ 464 w 3832"/>
                <a:gd name="T9" fmla="*/ 3232 h 3392"/>
                <a:gd name="T10" fmla="*/ 584 w 3832"/>
                <a:gd name="T11" fmla="*/ 3080 h 3392"/>
                <a:gd name="T12" fmla="*/ 672 w 3832"/>
                <a:gd name="T13" fmla="*/ 2800 h 3392"/>
                <a:gd name="T14" fmla="*/ 680 w 3832"/>
                <a:gd name="T15" fmla="*/ 2688 h 3392"/>
                <a:gd name="T16" fmla="*/ 696 w 3832"/>
                <a:gd name="T17" fmla="*/ 2616 h 3392"/>
                <a:gd name="T18" fmla="*/ 720 w 3832"/>
                <a:gd name="T19" fmla="*/ 2560 h 3392"/>
                <a:gd name="T20" fmla="*/ 800 w 3832"/>
                <a:gd name="T21" fmla="*/ 2464 h 3392"/>
                <a:gd name="T22" fmla="*/ 968 w 3832"/>
                <a:gd name="T23" fmla="*/ 2360 h 3392"/>
                <a:gd name="T24" fmla="*/ 1304 w 3832"/>
                <a:gd name="T25" fmla="*/ 2208 h 3392"/>
                <a:gd name="T26" fmla="*/ 1400 w 3832"/>
                <a:gd name="T27" fmla="*/ 2144 h 3392"/>
                <a:gd name="T28" fmla="*/ 1456 w 3832"/>
                <a:gd name="T29" fmla="*/ 2120 h 3392"/>
                <a:gd name="T30" fmla="*/ 1672 w 3832"/>
                <a:gd name="T31" fmla="*/ 2104 h 3392"/>
                <a:gd name="T32" fmla="*/ 1784 w 3832"/>
                <a:gd name="T33" fmla="*/ 2080 h 3392"/>
                <a:gd name="T34" fmla="*/ 1928 w 3832"/>
                <a:gd name="T35" fmla="*/ 2032 h 3392"/>
                <a:gd name="T36" fmla="*/ 2424 w 3832"/>
                <a:gd name="T37" fmla="*/ 1760 h 3392"/>
                <a:gd name="T38" fmla="*/ 2856 w 3832"/>
                <a:gd name="T39" fmla="*/ 1576 h 3392"/>
                <a:gd name="T40" fmla="*/ 3000 w 3832"/>
                <a:gd name="T41" fmla="*/ 1544 h 3392"/>
                <a:gd name="T42" fmla="*/ 3096 w 3832"/>
                <a:gd name="T43" fmla="*/ 1512 h 3392"/>
                <a:gd name="T44" fmla="*/ 3416 w 3832"/>
                <a:gd name="T45" fmla="*/ 1296 h 3392"/>
                <a:gd name="T46" fmla="*/ 3504 w 3832"/>
                <a:gd name="T47" fmla="*/ 1176 h 3392"/>
                <a:gd name="T48" fmla="*/ 3592 w 3832"/>
                <a:gd name="T49" fmla="*/ 992 h 3392"/>
                <a:gd name="T50" fmla="*/ 3656 w 3832"/>
                <a:gd name="T51" fmla="*/ 920 h 3392"/>
                <a:gd name="T52" fmla="*/ 3736 w 3832"/>
                <a:gd name="T53" fmla="*/ 800 h 3392"/>
                <a:gd name="T54" fmla="*/ 3784 w 3832"/>
                <a:gd name="T55" fmla="*/ 680 h 3392"/>
                <a:gd name="T56" fmla="*/ 3832 w 3832"/>
                <a:gd name="T57" fmla="*/ 536 h 3392"/>
                <a:gd name="T58" fmla="*/ 3824 w 3832"/>
                <a:gd name="T59" fmla="*/ 448 h 3392"/>
                <a:gd name="T60" fmla="*/ 3768 w 3832"/>
                <a:gd name="T61" fmla="*/ 160 h 3392"/>
                <a:gd name="T62" fmla="*/ 3720 w 3832"/>
                <a:gd name="T63" fmla="*/ 0 h 33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32"/>
                <a:gd name="T97" fmla="*/ 0 h 3392"/>
                <a:gd name="T98" fmla="*/ 3832 w 3832"/>
                <a:gd name="T99" fmla="*/ 3392 h 33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32" h="3392">
                  <a:moveTo>
                    <a:pt x="0" y="3392"/>
                  </a:moveTo>
                  <a:lnTo>
                    <a:pt x="144" y="3336"/>
                  </a:lnTo>
                  <a:lnTo>
                    <a:pt x="272" y="3288"/>
                  </a:lnTo>
                  <a:lnTo>
                    <a:pt x="352" y="3280"/>
                  </a:lnTo>
                  <a:lnTo>
                    <a:pt x="464" y="3232"/>
                  </a:lnTo>
                  <a:lnTo>
                    <a:pt x="584" y="3080"/>
                  </a:lnTo>
                  <a:lnTo>
                    <a:pt x="672" y="2800"/>
                  </a:lnTo>
                  <a:lnTo>
                    <a:pt x="680" y="2688"/>
                  </a:lnTo>
                  <a:lnTo>
                    <a:pt x="696" y="2616"/>
                  </a:lnTo>
                  <a:lnTo>
                    <a:pt x="720" y="2560"/>
                  </a:lnTo>
                  <a:lnTo>
                    <a:pt x="800" y="2464"/>
                  </a:lnTo>
                  <a:lnTo>
                    <a:pt x="968" y="2360"/>
                  </a:lnTo>
                  <a:lnTo>
                    <a:pt x="1304" y="2208"/>
                  </a:lnTo>
                  <a:lnTo>
                    <a:pt x="1400" y="2144"/>
                  </a:lnTo>
                  <a:lnTo>
                    <a:pt x="1456" y="2120"/>
                  </a:lnTo>
                  <a:lnTo>
                    <a:pt x="1672" y="2104"/>
                  </a:lnTo>
                  <a:lnTo>
                    <a:pt x="1784" y="2080"/>
                  </a:lnTo>
                  <a:lnTo>
                    <a:pt x="1928" y="2032"/>
                  </a:lnTo>
                  <a:lnTo>
                    <a:pt x="2424" y="1760"/>
                  </a:lnTo>
                  <a:lnTo>
                    <a:pt x="2856" y="1576"/>
                  </a:lnTo>
                  <a:lnTo>
                    <a:pt x="3000" y="1544"/>
                  </a:lnTo>
                  <a:lnTo>
                    <a:pt x="3096" y="1512"/>
                  </a:lnTo>
                  <a:lnTo>
                    <a:pt x="3416" y="1296"/>
                  </a:lnTo>
                  <a:lnTo>
                    <a:pt x="3504" y="1176"/>
                  </a:lnTo>
                  <a:lnTo>
                    <a:pt x="3592" y="992"/>
                  </a:lnTo>
                  <a:lnTo>
                    <a:pt x="3656" y="920"/>
                  </a:lnTo>
                  <a:lnTo>
                    <a:pt x="3736" y="800"/>
                  </a:lnTo>
                  <a:lnTo>
                    <a:pt x="3784" y="680"/>
                  </a:lnTo>
                  <a:lnTo>
                    <a:pt x="3832" y="536"/>
                  </a:lnTo>
                  <a:lnTo>
                    <a:pt x="3824" y="448"/>
                  </a:lnTo>
                  <a:lnTo>
                    <a:pt x="3768" y="160"/>
                  </a:lnTo>
                  <a:lnTo>
                    <a:pt x="372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4"/>
            <p:cNvSpPr>
              <a:spLocks/>
            </p:cNvSpPr>
            <p:nvPr/>
          </p:nvSpPr>
          <p:spPr bwMode="auto">
            <a:xfrm>
              <a:off x="5743" y="752"/>
              <a:ext cx="403" cy="70"/>
            </a:xfrm>
            <a:custGeom>
              <a:avLst/>
              <a:gdLst>
                <a:gd name="T0" fmla="*/ 0 w 728"/>
                <a:gd name="T1" fmla="*/ 120 h 120"/>
                <a:gd name="T2" fmla="*/ 120 w 728"/>
                <a:gd name="T3" fmla="*/ 88 h 120"/>
                <a:gd name="T4" fmla="*/ 256 w 728"/>
                <a:gd name="T5" fmla="*/ 64 h 120"/>
                <a:gd name="T6" fmla="*/ 448 w 728"/>
                <a:gd name="T7" fmla="*/ 56 h 120"/>
                <a:gd name="T8" fmla="*/ 584 w 728"/>
                <a:gd name="T9" fmla="*/ 24 h 120"/>
                <a:gd name="T10" fmla="*/ 728 w 728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8"/>
                <a:gd name="T19" fmla="*/ 0 h 120"/>
                <a:gd name="T20" fmla="*/ 728 w 728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8" h="120">
                  <a:moveTo>
                    <a:pt x="0" y="120"/>
                  </a:moveTo>
                  <a:lnTo>
                    <a:pt x="120" y="88"/>
                  </a:lnTo>
                  <a:lnTo>
                    <a:pt x="256" y="64"/>
                  </a:lnTo>
                  <a:lnTo>
                    <a:pt x="448" y="56"/>
                  </a:lnTo>
                  <a:lnTo>
                    <a:pt x="584" y="24"/>
                  </a:lnTo>
                  <a:lnTo>
                    <a:pt x="72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6"/>
            <p:cNvSpPr>
              <a:spLocks/>
            </p:cNvSpPr>
            <p:nvPr/>
          </p:nvSpPr>
          <p:spPr bwMode="auto">
            <a:xfrm>
              <a:off x="2398" y="1623"/>
              <a:ext cx="955" cy="843"/>
            </a:xfrm>
            <a:custGeom>
              <a:avLst/>
              <a:gdLst>
                <a:gd name="T0" fmla="*/ 1723 w 1723"/>
                <a:gd name="T1" fmla="*/ 0 h 1448"/>
                <a:gd name="T2" fmla="*/ 1696 w 1723"/>
                <a:gd name="T3" fmla="*/ 96 h 1448"/>
                <a:gd name="T4" fmla="*/ 1688 w 1723"/>
                <a:gd name="T5" fmla="*/ 216 h 1448"/>
                <a:gd name="T6" fmla="*/ 1656 w 1723"/>
                <a:gd name="T7" fmla="*/ 264 h 1448"/>
                <a:gd name="T8" fmla="*/ 1600 w 1723"/>
                <a:gd name="T9" fmla="*/ 288 h 1448"/>
                <a:gd name="T10" fmla="*/ 1392 w 1723"/>
                <a:gd name="T11" fmla="*/ 240 h 1448"/>
                <a:gd name="T12" fmla="*/ 1304 w 1723"/>
                <a:gd name="T13" fmla="*/ 240 h 1448"/>
                <a:gd name="T14" fmla="*/ 1240 w 1723"/>
                <a:gd name="T15" fmla="*/ 288 h 1448"/>
                <a:gd name="T16" fmla="*/ 1208 w 1723"/>
                <a:gd name="T17" fmla="*/ 336 h 1448"/>
                <a:gd name="T18" fmla="*/ 1216 w 1723"/>
                <a:gd name="T19" fmla="*/ 472 h 1448"/>
                <a:gd name="T20" fmla="*/ 1192 w 1723"/>
                <a:gd name="T21" fmla="*/ 560 h 1448"/>
                <a:gd name="T22" fmla="*/ 1152 w 1723"/>
                <a:gd name="T23" fmla="*/ 624 h 1448"/>
                <a:gd name="T24" fmla="*/ 1048 w 1723"/>
                <a:gd name="T25" fmla="*/ 712 h 1448"/>
                <a:gd name="T26" fmla="*/ 984 w 1723"/>
                <a:gd name="T27" fmla="*/ 776 h 1448"/>
                <a:gd name="T28" fmla="*/ 952 w 1723"/>
                <a:gd name="T29" fmla="*/ 832 h 1448"/>
                <a:gd name="T30" fmla="*/ 928 w 1723"/>
                <a:gd name="T31" fmla="*/ 1000 h 1448"/>
                <a:gd name="T32" fmla="*/ 888 w 1723"/>
                <a:gd name="T33" fmla="*/ 1088 h 1448"/>
                <a:gd name="T34" fmla="*/ 840 w 1723"/>
                <a:gd name="T35" fmla="*/ 1144 h 1448"/>
                <a:gd name="T36" fmla="*/ 600 w 1723"/>
                <a:gd name="T37" fmla="*/ 1312 h 1448"/>
                <a:gd name="T38" fmla="*/ 520 w 1723"/>
                <a:gd name="T39" fmla="*/ 1376 h 1448"/>
                <a:gd name="T40" fmla="*/ 480 w 1723"/>
                <a:gd name="T41" fmla="*/ 1424 h 1448"/>
                <a:gd name="T42" fmla="*/ 440 w 1723"/>
                <a:gd name="T43" fmla="*/ 1424 h 1448"/>
                <a:gd name="T44" fmla="*/ 400 w 1723"/>
                <a:gd name="T45" fmla="*/ 1392 h 1448"/>
                <a:gd name="T46" fmla="*/ 344 w 1723"/>
                <a:gd name="T47" fmla="*/ 1376 h 1448"/>
                <a:gd name="T48" fmla="*/ 208 w 1723"/>
                <a:gd name="T49" fmla="*/ 1400 h 1448"/>
                <a:gd name="T50" fmla="*/ 0 w 1723"/>
                <a:gd name="T51" fmla="*/ 1448 h 14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23"/>
                <a:gd name="T79" fmla="*/ 0 h 1448"/>
                <a:gd name="T80" fmla="*/ 1723 w 1723"/>
                <a:gd name="T81" fmla="*/ 1448 h 14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23" h="1448">
                  <a:moveTo>
                    <a:pt x="1723" y="0"/>
                  </a:moveTo>
                  <a:lnTo>
                    <a:pt x="1696" y="96"/>
                  </a:lnTo>
                  <a:lnTo>
                    <a:pt x="1688" y="216"/>
                  </a:lnTo>
                  <a:lnTo>
                    <a:pt x="1656" y="264"/>
                  </a:lnTo>
                  <a:lnTo>
                    <a:pt x="1600" y="288"/>
                  </a:lnTo>
                  <a:lnTo>
                    <a:pt x="1392" y="240"/>
                  </a:lnTo>
                  <a:lnTo>
                    <a:pt x="1304" y="240"/>
                  </a:lnTo>
                  <a:lnTo>
                    <a:pt x="1240" y="288"/>
                  </a:lnTo>
                  <a:lnTo>
                    <a:pt x="1208" y="336"/>
                  </a:lnTo>
                  <a:lnTo>
                    <a:pt x="1216" y="472"/>
                  </a:lnTo>
                  <a:lnTo>
                    <a:pt x="1192" y="560"/>
                  </a:lnTo>
                  <a:lnTo>
                    <a:pt x="1152" y="624"/>
                  </a:lnTo>
                  <a:lnTo>
                    <a:pt x="1048" y="712"/>
                  </a:lnTo>
                  <a:lnTo>
                    <a:pt x="984" y="776"/>
                  </a:lnTo>
                  <a:lnTo>
                    <a:pt x="952" y="832"/>
                  </a:lnTo>
                  <a:lnTo>
                    <a:pt x="928" y="1000"/>
                  </a:lnTo>
                  <a:lnTo>
                    <a:pt x="888" y="1088"/>
                  </a:lnTo>
                  <a:lnTo>
                    <a:pt x="840" y="1144"/>
                  </a:lnTo>
                  <a:lnTo>
                    <a:pt x="600" y="1312"/>
                  </a:lnTo>
                  <a:lnTo>
                    <a:pt x="520" y="1376"/>
                  </a:lnTo>
                  <a:lnTo>
                    <a:pt x="480" y="1424"/>
                  </a:lnTo>
                  <a:lnTo>
                    <a:pt x="440" y="1424"/>
                  </a:lnTo>
                  <a:lnTo>
                    <a:pt x="400" y="1392"/>
                  </a:lnTo>
                  <a:lnTo>
                    <a:pt x="344" y="1376"/>
                  </a:lnTo>
                  <a:lnTo>
                    <a:pt x="208" y="1400"/>
                  </a:lnTo>
                  <a:lnTo>
                    <a:pt x="0" y="144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7"/>
            <p:cNvSpPr>
              <a:spLocks noChangeShapeType="1"/>
            </p:cNvSpPr>
            <p:nvPr/>
          </p:nvSpPr>
          <p:spPr bwMode="auto">
            <a:xfrm flipV="1">
              <a:off x="2397" y="293"/>
              <a:ext cx="251" cy="317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8"/>
            <p:cNvSpPr>
              <a:spLocks noChangeShapeType="1"/>
            </p:cNvSpPr>
            <p:nvPr/>
          </p:nvSpPr>
          <p:spPr bwMode="auto">
            <a:xfrm flipV="1">
              <a:off x="2397" y="293"/>
              <a:ext cx="427" cy="528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5"/>
            <p:cNvSpPr>
              <a:spLocks/>
            </p:cNvSpPr>
            <p:nvPr/>
          </p:nvSpPr>
          <p:spPr bwMode="auto">
            <a:xfrm>
              <a:off x="2394" y="678"/>
              <a:ext cx="2615" cy="3523"/>
            </a:xfrm>
            <a:custGeom>
              <a:avLst/>
              <a:gdLst>
                <a:gd name="T0" fmla="*/ 0 w 4723"/>
                <a:gd name="T1" fmla="*/ 0 h 6052"/>
                <a:gd name="T2" fmla="*/ 1424 w 4723"/>
                <a:gd name="T3" fmla="*/ 1312 h 6052"/>
                <a:gd name="T4" fmla="*/ 2096 w 4723"/>
                <a:gd name="T5" fmla="*/ 1968 h 6052"/>
                <a:gd name="T6" fmla="*/ 2152 w 4723"/>
                <a:gd name="T7" fmla="*/ 2096 h 6052"/>
                <a:gd name="T8" fmla="*/ 2272 w 4723"/>
                <a:gd name="T9" fmla="*/ 2472 h 6052"/>
                <a:gd name="T10" fmla="*/ 2616 w 4723"/>
                <a:gd name="T11" fmla="*/ 3272 h 6052"/>
                <a:gd name="T12" fmla="*/ 2992 w 4723"/>
                <a:gd name="T13" fmla="*/ 4376 h 6052"/>
                <a:gd name="T14" fmla="*/ 3032 w 4723"/>
                <a:gd name="T15" fmla="*/ 4512 h 6052"/>
                <a:gd name="T16" fmla="*/ 3096 w 4723"/>
                <a:gd name="T17" fmla="*/ 4592 h 6052"/>
                <a:gd name="T18" fmla="*/ 3256 w 4723"/>
                <a:gd name="T19" fmla="*/ 4728 h 6052"/>
                <a:gd name="T20" fmla="*/ 4544 w 4723"/>
                <a:gd name="T21" fmla="*/ 5776 h 6052"/>
                <a:gd name="T22" fmla="*/ 4632 w 4723"/>
                <a:gd name="T23" fmla="*/ 5888 h 6052"/>
                <a:gd name="T24" fmla="*/ 4688 w 4723"/>
                <a:gd name="T25" fmla="*/ 5984 h 6052"/>
                <a:gd name="T26" fmla="*/ 4723 w 4723"/>
                <a:gd name="T27" fmla="*/ 6052 h 60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23"/>
                <a:gd name="T43" fmla="*/ 0 h 6052"/>
                <a:gd name="T44" fmla="*/ 4723 w 4723"/>
                <a:gd name="T45" fmla="*/ 6052 h 60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23" h="6052">
                  <a:moveTo>
                    <a:pt x="0" y="0"/>
                  </a:moveTo>
                  <a:lnTo>
                    <a:pt x="1424" y="1312"/>
                  </a:lnTo>
                  <a:lnTo>
                    <a:pt x="2096" y="1968"/>
                  </a:lnTo>
                  <a:lnTo>
                    <a:pt x="2152" y="2096"/>
                  </a:lnTo>
                  <a:lnTo>
                    <a:pt x="2272" y="2472"/>
                  </a:lnTo>
                  <a:lnTo>
                    <a:pt x="2616" y="3272"/>
                  </a:lnTo>
                  <a:lnTo>
                    <a:pt x="2992" y="4376"/>
                  </a:lnTo>
                  <a:lnTo>
                    <a:pt x="3032" y="4512"/>
                  </a:lnTo>
                  <a:lnTo>
                    <a:pt x="3096" y="4592"/>
                  </a:lnTo>
                  <a:lnTo>
                    <a:pt x="3256" y="4728"/>
                  </a:lnTo>
                  <a:lnTo>
                    <a:pt x="4544" y="5776"/>
                  </a:lnTo>
                  <a:lnTo>
                    <a:pt x="4632" y="5888"/>
                  </a:lnTo>
                  <a:lnTo>
                    <a:pt x="4688" y="5984"/>
                  </a:lnTo>
                  <a:lnTo>
                    <a:pt x="4723" y="605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9"/>
            <p:cNvSpPr>
              <a:spLocks/>
            </p:cNvSpPr>
            <p:nvPr/>
          </p:nvSpPr>
          <p:spPr bwMode="auto">
            <a:xfrm>
              <a:off x="2797" y="2517"/>
              <a:ext cx="221" cy="396"/>
            </a:xfrm>
            <a:custGeom>
              <a:avLst/>
              <a:gdLst>
                <a:gd name="T0" fmla="*/ 8 w 400"/>
                <a:gd name="T1" fmla="*/ 296 h 680"/>
                <a:gd name="T2" fmla="*/ 0 w 400"/>
                <a:gd name="T3" fmla="*/ 208 h 680"/>
                <a:gd name="T4" fmla="*/ 32 w 400"/>
                <a:gd name="T5" fmla="*/ 88 h 680"/>
                <a:gd name="T6" fmla="*/ 64 w 400"/>
                <a:gd name="T7" fmla="*/ 24 h 680"/>
                <a:gd name="T8" fmla="*/ 112 w 400"/>
                <a:gd name="T9" fmla="*/ 0 h 680"/>
                <a:gd name="T10" fmla="*/ 160 w 400"/>
                <a:gd name="T11" fmla="*/ 0 h 680"/>
                <a:gd name="T12" fmla="*/ 224 w 400"/>
                <a:gd name="T13" fmla="*/ 32 h 680"/>
                <a:gd name="T14" fmla="*/ 376 w 400"/>
                <a:gd name="T15" fmla="*/ 208 h 680"/>
                <a:gd name="T16" fmla="*/ 400 w 400"/>
                <a:gd name="T17" fmla="*/ 272 h 680"/>
                <a:gd name="T18" fmla="*/ 392 w 400"/>
                <a:gd name="T19" fmla="*/ 424 h 680"/>
                <a:gd name="T20" fmla="*/ 360 w 400"/>
                <a:gd name="T21" fmla="*/ 632 h 680"/>
                <a:gd name="T22" fmla="*/ 328 w 400"/>
                <a:gd name="T23" fmla="*/ 672 h 680"/>
                <a:gd name="T24" fmla="*/ 280 w 400"/>
                <a:gd name="T25" fmla="*/ 680 h 680"/>
                <a:gd name="T26" fmla="*/ 200 w 400"/>
                <a:gd name="T27" fmla="*/ 632 h 680"/>
                <a:gd name="T28" fmla="*/ 104 w 400"/>
                <a:gd name="T29" fmla="*/ 552 h 680"/>
                <a:gd name="T30" fmla="*/ 24 w 400"/>
                <a:gd name="T31" fmla="*/ 416 h 680"/>
                <a:gd name="T32" fmla="*/ 8 w 400"/>
                <a:gd name="T33" fmla="*/ 296 h 6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"/>
                <a:gd name="T52" fmla="*/ 0 h 680"/>
                <a:gd name="T53" fmla="*/ 400 w 400"/>
                <a:gd name="T54" fmla="*/ 680 h 6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" h="680">
                  <a:moveTo>
                    <a:pt x="8" y="296"/>
                  </a:moveTo>
                  <a:lnTo>
                    <a:pt x="0" y="208"/>
                  </a:lnTo>
                  <a:lnTo>
                    <a:pt x="32" y="88"/>
                  </a:lnTo>
                  <a:lnTo>
                    <a:pt x="64" y="24"/>
                  </a:lnTo>
                  <a:lnTo>
                    <a:pt x="112" y="0"/>
                  </a:lnTo>
                  <a:lnTo>
                    <a:pt x="160" y="0"/>
                  </a:lnTo>
                  <a:lnTo>
                    <a:pt x="224" y="32"/>
                  </a:lnTo>
                  <a:lnTo>
                    <a:pt x="376" y="208"/>
                  </a:lnTo>
                  <a:lnTo>
                    <a:pt x="400" y="272"/>
                  </a:lnTo>
                  <a:lnTo>
                    <a:pt x="392" y="424"/>
                  </a:lnTo>
                  <a:lnTo>
                    <a:pt x="360" y="632"/>
                  </a:lnTo>
                  <a:lnTo>
                    <a:pt x="328" y="672"/>
                  </a:lnTo>
                  <a:lnTo>
                    <a:pt x="280" y="680"/>
                  </a:lnTo>
                  <a:lnTo>
                    <a:pt x="200" y="632"/>
                  </a:lnTo>
                  <a:lnTo>
                    <a:pt x="104" y="552"/>
                  </a:lnTo>
                  <a:lnTo>
                    <a:pt x="24" y="416"/>
                  </a:lnTo>
                  <a:lnTo>
                    <a:pt x="8" y="29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2736" y="2614"/>
              <a:ext cx="52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" i="1">
                  <a:solidFill>
                    <a:srgbClr val="00CCFF"/>
                  </a:solidFill>
                </a:rPr>
                <a:t>озеро</a:t>
              </a:r>
            </a:p>
          </p:txBody>
        </p:sp>
        <p:sp>
          <p:nvSpPr>
            <p:cNvPr id="8209" name="Text Box 21"/>
            <p:cNvSpPr txBox="1">
              <a:spLocks noChangeArrowheads="1"/>
            </p:cNvSpPr>
            <p:nvPr/>
          </p:nvSpPr>
          <p:spPr bwMode="auto">
            <a:xfrm rot="-3160210">
              <a:off x="2297" y="351"/>
              <a:ext cx="5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900" i="1">
                  <a:solidFill>
                    <a:srgbClr val="00CCFF"/>
                  </a:solidFill>
                </a:rPr>
                <a:t>река Вуокса</a:t>
              </a:r>
            </a:p>
          </p:txBody>
        </p:sp>
        <p:sp>
          <p:nvSpPr>
            <p:cNvPr id="8210" name="Text Box 22"/>
            <p:cNvSpPr txBox="1">
              <a:spLocks noChangeArrowheads="1"/>
            </p:cNvSpPr>
            <p:nvPr/>
          </p:nvSpPr>
          <p:spPr bwMode="auto">
            <a:xfrm>
              <a:off x="2498" y="1349"/>
              <a:ext cx="5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Горы</a:t>
              </a:r>
            </a:p>
          </p:txBody>
        </p:sp>
        <p:sp>
          <p:nvSpPr>
            <p:cNvPr id="8211" name="Rectangle 26"/>
            <p:cNvSpPr>
              <a:spLocks noChangeArrowheads="1"/>
            </p:cNvSpPr>
            <p:nvPr/>
          </p:nvSpPr>
          <p:spPr bwMode="auto">
            <a:xfrm>
              <a:off x="3846" y="754"/>
              <a:ext cx="9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solidFill>
                    <a:srgbClr val="FFFF00"/>
                  </a:solidFill>
                </a:rPr>
                <a:t>47:03:0406004:148</a:t>
              </a:r>
              <a:endParaRPr lang="en-US" sz="1200">
                <a:solidFill>
                  <a:srgbClr val="FFFF00"/>
                </a:solidFill>
              </a:endParaRPr>
            </a:p>
            <a:p>
              <a:r>
                <a:rPr lang="ru-RU" sz="1200">
                  <a:solidFill>
                    <a:srgbClr val="FFFF00"/>
                  </a:solidFill>
                </a:rPr>
                <a:t>24.5802</a:t>
              </a:r>
              <a:r>
                <a:rPr lang="en-US" sz="1200">
                  <a:solidFill>
                    <a:srgbClr val="FFFF00"/>
                  </a:solidFill>
                </a:rPr>
                <a:t> </a:t>
              </a:r>
              <a:r>
                <a:rPr lang="ru-RU" sz="1200">
                  <a:solidFill>
                    <a:srgbClr val="FFFF00"/>
                  </a:solidFill>
                </a:rPr>
                <a:t>га</a:t>
              </a:r>
            </a:p>
          </p:txBody>
        </p:sp>
        <p:sp>
          <p:nvSpPr>
            <p:cNvPr id="8212" name="Text Box 34"/>
            <p:cNvSpPr txBox="1">
              <a:spLocks noChangeArrowheads="1"/>
            </p:cNvSpPr>
            <p:nvPr/>
          </p:nvSpPr>
          <p:spPr bwMode="auto">
            <a:xfrm>
              <a:off x="4415" y="4147"/>
              <a:ext cx="18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/>
                <a:t>до а/дороги  А124 -  5.25 км</a:t>
              </a:r>
            </a:p>
          </p:txBody>
        </p:sp>
      </p:grp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3800475" y="188913"/>
            <a:ext cx="5905500" cy="2746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rgbClr val="000000"/>
                </a:solidFill>
              </a:rPr>
              <a:t>ФОТОПЛАН УЧАСТКА «ГОРСКОЕ»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1038225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2216150" cy="68580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857375" y="364490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3399FF"/>
                </a:solidFill>
              </a:rPr>
              <a:t>В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00025" y="404813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Коммуникации</a:t>
            </a:r>
          </a:p>
        </p:txBody>
      </p:sp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175" y="1341438"/>
            <a:ext cx="1235075" cy="17843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263" y="765175"/>
            <a:ext cx="1344612" cy="19431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75" y="2565400"/>
            <a:ext cx="1296988" cy="18716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2432050" y="5373688"/>
            <a:ext cx="704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200"/>
              <a:t>Данный участок находится в непосредственной близости от автодороги 4 категории (грунтовая).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200"/>
              <a:t>Отмечается наличие ВЛ-</a:t>
            </a:r>
            <a:r>
              <a:rPr lang="en-US" sz="1200"/>
              <a:t>0</a:t>
            </a:r>
            <a:r>
              <a:rPr lang="ru-RU" sz="1200"/>
              <a:t>.</a:t>
            </a:r>
            <a:r>
              <a:rPr lang="en-US" sz="1200"/>
              <a:t>4</a:t>
            </a:r>
            <a:r>
              <a:rPr lang="ru-RU" sz="1200"/>
              <a:t> кВ, проходящей по участку.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200"/>
              <a:t>Для электрификации  необходимо будет выполнить только разводку сетей до каждого планируемого  участка.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200"/>
          </a:p>
        </p:txBody>
      </p:sp>
      <p:sp>
        <p:nvSpPr>
          <p:cNvPr id="9226" name="Freeform 17"/>
          <p:cNvSpPr>
            <a:spLocks/>
          </p:cNvSpPr>
          <p:nvPr/>
        </p:nvSpPr>
        <p:spPr bwMode="auto">
          <a:xfrm>
            <a:off x="5529263" y="3502025"/>
            <a:ext cx="592137" cy="346075"/>
          </a:xfrm>
          <a:custGeom>
            <a:avLst/>
            <a:gdLst>
              <a:gd name="T0" fmla="*/ 373 w 373"/>
              <a:gd name="T1" fmla="*/ 218 h 218"/>
              <a:gd name="T2" fmla="*/ 373 w 373"/>
              <a:gd name="T3" fmla="*/ 130 h 218"/>
              <a:gd name="T4" fmla="*/ 301 w 373"/>
              <a:gd name="T5" fmla="*/ 74 h 218"/>
              <a:gd name="T6" fmla="*/ 205 w 373"/>
              <a:gd name="T7" fmla="*/ 98 h 218"/>
              <a:gd name="T8" fmla="*/ 0 w 373"/>
              <a:gd name="T9" fmla="*/ 0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3"/>
              <a:gd name="T16" fmla="*/ 0 h 218"/>
              <a:gd name="T17" fmla="*/ 373 w 373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3" h="218">
                <a:moveTo>
                  <a:pt x="373" y="218"/>
                </a:moveTo>
                <a:lnTo>
                  <a:pt x="373" y="130"/>
                </a:lnTo>
                <a:lnTo>
                  <a:pt x="301" y="74"/>
                </a:lnTo>
                <a:lnTo>
                  <a:pt x="205" y="98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Freeform 18"/>
          <p:cNvSpPr>
            <a:spLocks/>
          </p:cNvSpPr>
          <p:nvPr/>
        </p:nvSpPr>
        <p:spPr bwMode="auto">
          <a:xfrm>
            <a:off x="4000500" y="3789363"/>
            <a:ext cx="2106613" cy="1404937"/>
          </a:xfrm>
          <a:custGeom>
            <a:avLst/>
            <a:gdLst>
              <a:gd name="T0" fmla="*/ 1327 w 1327"/>
              <a:gd name="T1" fmla="*/ 0 h 885"/>
              <a:gd name="T2" fmla="*/ 1176 w 1327"/>
              <a:gd name="T3" fmla="*/ 885 h 885"/>
              <a:gd name="T4" fmla="*/ 0 w 1327"/>
              <a:gd name="T5" fmla="*/ 885 h 885"/>
              <a:gd name="T6" fmla="*/ 0 60000 65536"/>
              <a:gd name="T7" fmla="*/ 0 60000 65536"/>
              <a:gd name="T8" fmla="*/ 0 60000 65536"/>
              <a:gd name="T9" fmla="*/ 0 w 1327"/>
              <a:gd name="T10" fmla="*/ 0 h 885"/>
              <a:gd name="T11" fmla="*/ 1327 w 1327"/>
              <a:gd name="T12" fmla="*/ 885 h 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7" h="885">
                <a:moveTo>
                  <a:pt x="1327" y="0"/>
                </a:moveTo>
                <a:lnTo>
                  <a:pt x="1176" y="885"/>
                </a:lnTo>
                <a:lnTo>
                  <a:pt x="0" y="88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Freeform 19"/>
          <p:cNvSpPr>
            <a:spLocks/>
          </p:cNvSpPr>
          <p:nvPr/>
        </p:nvSpPr>
        <p:spPr bwMode="auto">
          <a:xfrm>
            <a:off x="5961063" y="3848100"/>
            <a:ext cx="185737" cy="393700"/>
          </a:xfrm>
          <a:custGeom>
            <a:avLst/>
            <a:gdLst>
              <a:gd name="T0" fmla="*/ 0 w 117"/>
              <a:gd name="T1" fmla="*/ 235 h 248"/>
              <a:gd name="T2" fmla="*/ 85 w 117"/>
              <a:gd name="T3" fmla="*/ 0 h 248"/>
              <a:gd name="T4" fmla="*/ 117 w 117"/>
              <a:gd name="T5" fmla="*/ 248 h 248"/>
              <a:gd name="T6" fmla="*/ 0 60000 65536"/>
              <a:gd name="T7" fmla="*/ 0 60000 65536"/>
              <a:gd name="T8" fmla="*/ 0 60000 65536"/>
              <a:gd name="T9" fmla="*/ 0 w 117"/>
              <a:gd name="T10" fmla="*/ 0 h 248"/>
              <a:gd name="T11" fmla="*/ 117 w 117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248">
                <a:moveTo>
                  <a:pt x="0" y="235"/>
                </a:moveTo>
                <a:lnTo>
                  <a:pt x="85" y="0"/>
                </a:lnTo>
                <a:lnTo>
                  <a:pt x="117" y="2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3873500" y="458152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3399FF"/>
                </a:solidFill>
              </a:rPr>
              <a:t>ВЛ 0.4кВ</a:t>
            </a: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6105525" y="6669088"/>
            <a:ext cx="4319588" cy="5762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25208" y="4437112"/>
            <a:ext cx="2664296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97216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участок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6825208" y="4509120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63" y="333375"/>
            <a:ext cx="4592637" cy="317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333375"/>
            <a:ext cx="4608513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463" y="3789363"/>
            <a:ext cx="4592637" cy="297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3767138"/>
            <a:ext cx="4608513" cy="299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657600" y="0"/>
            <a:ext cx="3816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Фотографии участка  « Горское»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116</Words>
  <Application>Microsoft Office PowerPoint</Application>
  <PresentationFormat>Лист A4 (210x297 мм)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Arial Black</vt:lpstr>
      <vt:lpstr>Wingdings</vt:lpstr>
      <vt:lpstr>Tahoma</vt:lpstr>
      <vt:lpstr>Оформление по умолчанию</vt:lpstr>
      <vt:lpstr>Трава</vt:lpstr>
      <vt:lpstr>Слайд 1</vt:lpstr>
      <vt:lpstr>Слайд 2</vt:lpstr>
      <vt:lpstr>Слайд 3</vt:lpstr>
    </vt:vector>
  </TitlesOfParts>
  <Company>spb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Выборгский район Красносельское Участок в месте впадения реки Пчелинка в озеро Правдинское 16 га</dc:title>
  <dc:creator>Зварич</dc:creator>
  <cp:lastModifiedBy>User2</cp:lastModifiedBy>
  <cp:revision>334</cp:revision>
  <dcterms:created xsi:type="dcterms:W3CDTF">2006-12-19T12:26:02Z</dcterms:created>
  <dcterms:modified xsi:type="dcterms:W3CDTF">2019-07-24T08:53:30Z</dcterms:modified>
</cp:coreProperties>
</file>